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54CCE-9241-274A-AC67-6E22BDE6CBFA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0740C-9E99-CA47-AF9A-914878CC6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880A1-A39E-2D4E-A756-396570B73CF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D9764-181A-954F-8944-8E3785D1B684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081EC-78E8-D344-8367-1DA43EB2E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2.10 BALANCING CHEMICAL EQUATIONS</a:t>
            </a:r>
          </a:p>
          <a:p>
            <a:pPr>
              <a:buFontTx/>
              <a:buChar char="-"/>
            </a:pPr>
            <a:r>
              <a:rPr lang="en-US" dirty="0" smtClean="0"/>
              <a:t>When the coefficients in a chemical equation are correctly given, the numbers of atoms of each element are equal on both sides of the arrow.  The equation is then said to be balanced.</a:t>
            </a:r>
          </a:p>
          <a:p>
            <a:pPr>
              <a:buFontTx/>
              <a:buChar char="-"/>
            </a:pPr>
            <a:r>
              <a:rPr lang="en-US" dirty="0" smtClean="0"/>
              <a:t>Chemical </a:t>
            </a:r>
            <a:r>
              <a:rPr lang="en-US" dirty="0" err="1" smtClean="0"/>
              <a:t>rxn</a:t>
            </a:r>
            <a:r>
              <a:rPr lang="en-US" dirty="0" smtClean="0"/>
              <a:t> is a recombination of the atoms; none are destroyed or created.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9-13 at 12.34.5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917"/>
            <a:ext cx="9144000" cy="6332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9-13 at 12.39.1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8470"/>
            <a:ext cx="9144000" cy="4941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736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Balancing by inspection</a:t>
            </a:r>
          </a:p>
          <a:p>
            <a:pPr>
              <a:buFontTx/>
              <a:buChar char="-"/>
            </a:pPr>
            <a:r>
              <a:rPr lang="en-US" dirty="0" smtClean="0"/>
              <a:t>Trial and error method.</a:t>
            </a:r>
          </a:p>
          <a:p>
            <a:pPr>
              <a:buNone/>
            </a:pPr>
            <a:r>
              <a:rPr lang="en-US" dirty="0" smtClean="0"/>
              <a:t>Rule: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You cannot change the subscripts only the coefficients.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411463"/>
            <a:ext cx="8033393" cy="1535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tx1"/>
                </a:solidFill>
              </a:rPr>
              <a:t>Balance first the atoms for elements that occur in only one substance on each side of the equation.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9-13 at 1.01.1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3568"/>
            <a:ext cx="9144000" cy="2390461"/>
          </a:xfrm>
          <a:prstGeom prst="rect">
            <a:avLst/>
          </a:prstGeom>
        </p:spPr>
      </p:pic>
      <p:pic>
        <p:nvPicPr>
          <p:cNvPr id="5" name="Picture 4" descr="Screen shot 2011-09-13 at 1.01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4937"/>
            <a:ext cx="9144000" cy="1148126"/>
          </a:xfrm>
          <a:prstGeom prst="rect">
            <a:avLst/>
          </a:prstGeom>
        </p:spPr>
      </p:pic>
      <p:pic>
        <p:nvPicPr>
          <p:cNvPr id="6" name="Picture 5" descr="Screen shot 2011-09-13 at 1.01.2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96370"/>
            <a:ext cx="9144000" cy="1103971"/>
          </a:xfrm>
          <a:prstGeom prst="rect">
            <a:avLst/>
          </a:prstGeom>
        </p:spPr>
      </p:pic>
      <p:pic>
        <p:nvPicPr>
          <p:cNvPr id="7" name="Picture 6" descr="Screen shot 2011-09-13 at 1.01.2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500341"/>
            <a:ext cx="9144000" cy="1106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9-13 at 1.01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943970"/>
          </a:xfrm>
          <a:prstGeom prst="rect">
            <a:avLst/>
          </a:prstGeom>
        </p:spPr>
      </p:pic>
      <p:pic>
        <p:nvPicPr>
          <p:cNvPr id="5" name="Picture 4" descr="Screen shot 2011-09-13 at 1.01.4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58004"/>
            <a:ext cx="9144000" cy="842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9-13 at 1.05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77629"/>
            <a:ext cx="9144000" cy="1302741"/>
          </a:xfrm>
          <a:prstGeom prst="rect">
            <a:avLst/>
          </a:prstGeom>
        </p:spPr>
      </p:pic>
      <p:pic>
        <p:nvPicPr>
          <p:cNvPr id="5" name="Picture 4" descr="Screen shot 2011-09-13 at 1.05.4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72669"/>
            <a:ext cx="9144000" cy="1236772"/>
          </a:xfrm>
          <a:prstGeom prst="rect">
            <a:avLst/>
          </a:prstGeom>
        </p:spPr>
      </p:pic>
      <p:pic>
        <p:nvPicPr>
          <p:cNvPr id="6" name="Picture 5" descr="Screen shot 2011-09-13 at 1.05.4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09441"/>
            <a:ext cx="9144000" cy="1280387"/>
          </a:xfrm>
          <a:prstGeom prst="rect">
            <a:avLst/>
          </a:prstGeom>
        </p:spPr>
      </p:pic>
      <p:pic>
        <p:nvPicPr>
          <p:cNvPr id="7" name="Picture 6" descr="Screen shot 2011-09-13 at 1.07.2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29663"/>
            <a:ext cx="9144000" cy="1566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Macintosh PowerPoint</Application>
  <PresentationFormat>On-screen Show (4:3)</PresentationFormat>
  <Paragraphs>13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2</cp:revision>
  <dcterms:created xsi:type="dcterms:W3CDTF">2011-09-15T12:40:10Z</dcterms:created>
  <dcterms:modified xsi:type="dcterms:W3CDTF">2011-09-15T12:40:22Z</dcterms:modified>
</cp:coreProperties>
</file>